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8" r:id="rId2"/>
    <p:sldId id="275" r:id="rId3"/>
    <p:sldId id="257" r:id="rId4"/>
    <p:sldId id="277" r:id="rId5"/>
    <p:sldId id="276" r:id="rId6"/>
    <p:sldId id="258" r:id="rId7"/>
    <p:sldId id="269" r:id="rId8"/>
    <p:sldId id="266" r:id="rId9"/>
    <p:sldId id="270" r:id="rId10"/>
    <p:sldId id="272" r:id="rId11"/>
    <p:sldId id="260" r:id="rId12"/>
    <p:sldId id="274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4CE7E0-88D5-44A6-B989-B8CC7E6ACD83}" v="27" dt="2024-11-06T06:16:01.3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78" d="100"/>
          <a:sy n="78" d="100"/>
        </p:scale>
        <p:origin x="72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5" d="100"/>
        <a:sy n="65" d="100"/>
      </p:scale>
      <p:origin x="0" y="-184"/>
    </p:cViewPr>
  </p:sorterViewPr>
  <p:notesViewPr>
    <p:cSldViewPr snapToGrid="0">
      <p:cViewPr varScale="1">
        <p:scale>
          <a:sx n="63" d="100"/>
          <a:sy n="63" d="100"/>
        </p:scale>
        <p:origin x="313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dd Sack" userId="36a4daf7270b58a4" providerId="LiveId" clId="{444CE7E0-88D5-44A6-B989-B8CC7E6ACD83}"/>
    <pc:docChg chg="undo custSel delSld modSld">
      <pc:chgData name="Todd Sack" userId="36a4daf7270b58a4" providerId="LiveId" clId="{444CE7E0-88D5-44A6-B989-B8CC7E6ACD83}" dt="2024-11-06T06:25:27.697" v="2218" actId="20577"/>
      <pc:docMkLst>
        <pc:docMk/>
      </pc:docMkLst>
      <pc:sldChg chg="addSp modSp del mod">
        <pc:chgData name="Todd Sack" userId="36a4daf7270b58a4" providerId="LiveId" clId="{444CE7E0-88D5-44A6-B989-B8CC7E6ACD83}" dt="2024-11-06T05:44:58.576" v="45" actId="47"/>
        <pc:sldMkLst>
          <pc:docMk/>
          <pc:sldMk cId="1897770552" sldId="256"/>
        </pc:sldMkLst>
        <pc:spChg chg="mod">
          <ac:chgData name="Todd Sack" userId="36a4daf7270b58a4" providerId="LiveId" clId="{444CE7E0-88D5-44A6-B989-B8CC7E6ACD83}" dt="2024-11-06T05:44:51.280" v="44" actId="114"/>
          <ac:spMkLst>
            <pc:docMk/>
            <pc:sldMk cId="1897770552" sldId="256"/>
            <ac:spMk id="2" creationId="{00000000-0000-0000-0000-000000000000}"/>
          </ac:spMkLst>
        </pc:spChg>
        <pc:picChg chg="add mod">
          <ac:chgData name="Todd Sack" userId="36a4daf7270b58a4" providerId="LiveId" clId="{444CE7E0-88D5-44A6-B989-B8CC7E6ACD83}" dt="2024-11-06T05:44:19.274" v="20"/>
          <ac:picMkLst>
            <pc:docMk/>
            <pc:sldMk cId="1897770552" sldId="256"/>
            <ac:picMk id="4" creationId="{5F4750C0-BF3A-1A58-014C-B72089EEEA10}"/>
          </ac:picMkLst>
        </pc:picChg>
      </pc:sldChg>
      <pc:sldChg chg="addSp delSp modSp">
        <pc:chgData name="Todd Sack" userId="36a4daf7270b58a4" providerId="LiveId" clId="{444CE7E0-88D5-44A6-B989-B8CC7E6ACD83}" dt="2024-11-06T05:46:02.204" v="118"/>
        <pc:sldMkLst>
          <pc:docMk/>
          <pc:sldMk cId="3360337924" sldId="257"/>
        </pc:sldMkLst>
        <pc:picChg chg="add mod">
          <ac:chgData name="Todd Sack" userId="36a4daf7270b58a4" providerId="LiveId" clId="{444CE7E0-88D5-44A6-B989-B8CC7E6ACD83}" dt="2024-11-06T05:46:02.204" v="118"/>
          <ac:picMkLst>
            <pc:docMk/>
            <pc:sldMk cId="3360337924" sldId="257"/>
            <ac:picMk id="2" creationId="{B5F7F8B8-8B7F-758C-8385-589C0904E14B}"/>
          </ac:picMkLst>
        </pc:picChg>
        <pc:picChg chg="del">
          <ac:chgData name="Todd Sack" userId="36a4daf7270b58a4" providerId="LiveId" clId="{444CE7E0-88D5-44A6-B989-B8CC7E6ACD83}" dt="2024-11-06T05:46:01.544" v="117" actId="478"/>
          <ac:picMkLst>
            <pc:docMk/>
            <pc:sldMk cId="3360337924" sldId="257"/>
            <ac:picMk id="7" creationId="{00000000-0000-0000-0000-000000000000}"/>
          </ac:picMkLst>
        </pc:picChg>
      </pc:sldChg>
      <pc:sldChg chg="addSp delSp modSp mod">
        <pc:chgData name="Todd Sack" userId="36a4daf7270b58a4" providerId="LiveId" clId="{444CE7E0-88D5-44A6-B989-B8CC7E6ACD83}" dt="2024-11-06T06:20:59.724" v="1875" actId="20577"/>
        <pc:sldMkLst>
          <pc:docMk/>
          <pc:sldMk cId="3288348989" sldId="258"/>
        </pc:sldMkLst>
        <pc:spChg chg="mod">
          <ac:chgData name="Todd Sack" userId="36a4daf7270b58a4" providerId="LiveId" clId="{444CE7E0-88D5-44A6-B989-B8CC7E6ACD83}" dt="2024-11-06T05:53:04.264" v="549" actId="1076"/>
          <ac:spMkLst>
            <pc:docMk/>
            <pc:sldMk cId="3288348989" sldId="258"/>
            <ac:spMk id="4" creationId="{00000000-0000-0000-0000-000000000000}"/>
          </ac:spMkLst>
        </pc:spChg>
        <pc:spChg chg="mod">
          <ac:chgData name="Todd Sack" userId="36a4daf7270b58a4" providerId="LiveId" clId="{444CE7E0-88D5-44A6-B989-B8CC7E6ACD83}" dt="2024-11-06T06:20:59.724" v="1875" actId="20577"/>
          <ac:spMkLst>
            <pc:docMk/>
            <pc:sldMk cId="3288348989" sldId="258"/>
            <ac:spMk id="5" creationId="{00000000-0000-0000-0000-000000000000}"/>
          </ac:spMkLst>
        </pc:spChg>
        <pc:picChg chg="add mod">
          <ac:chgData name="Todd Sack" userId="36a4daf7270b58a4" providerId="LiveId" clId="{444CE7E0-88D5-44A6-B989-B8CC7E6ACD83}" dt="2024-11-06T05:52:50.779" v="547" actId="1076"/>
          <ac:picMkLst>
            <pc:docMk/>
            <pc:sldMk cId="3288348989" sldId="258"/>
            <ac:picMk id="2" creationId="{7D742704-E65A-1C0F-933F-CDBA018F9440}"/>
          </ac:picMkLst>
        </pc:picChg>
        <pc:picChg chg="del">
          <ac:chgData name="Todd Sack" userId="36a4daf7270b58a4" providerId="LiveId" clId="{444CE7E0-88D5-44A6-B989-B8CC7E6ACD83}" dt="2024-11-06T05:52:45.022" v="545" actId="478"/>
          <ac:picMkLst>
            <pc:docMk/>
            <pc:sldMk cId="3288348989" sldId="258"/>
            <ac:picMk id="8" creationId="{00000000-0000-0000-0000-000000000000}"/>
          </ac:picMkLst>
        </pc:picChg>
      </pc:sldChg>
      <pc:sldChg chg="del">
        <pc:chgData name="Todd Sack" userId="36a4daf7270b58a4" providerId="LiveId" clId="{444CE7E0-88D5-44A6-B989-B8CC7E6ACD83}" dt="2024-11-06T06:09:11.324" v="1293" actId="47"/>
        <pc:sldMkLst>
          <pc:docMk/>
          <pc:sldMk cId="1429436715" sldId="259"/>
        </pc:sldMkLst>
      </pc:sldChg>
      <pc:sldChg chg="addSp delSp modSp mod">
        <pc:chgData name="Todd Sack" userId="36a4daf7270b58a4" providerId="LiveId" clId="{444CE7E0-88D5-44A6-B989-B8CC7E6ACD83}" dt="2024-11-06T06:08:52.879" v="1292" actId="1076"/>
        <pc:sldMkLst>
          <pc:docMk/>
          <pc:sldMk cId="4192351721" sldId="260"/>
        </pc:sldMkLst>
        <pc:spChg chg="mod">
          <ac:chgData name="Todd Sack" userId="36a4daf7270b58a4" providerId="LiveId" clId="{444CE7E0-88D5-44A6-B989-B8CC7E6ACD83}" dt="2024-11-06T06:08:52.879" v="1292" actId="1076"/>
          <ac:spMkLst>
            <pc:docMk/>
            <pc:sldMk cId="4192351721" sldId="260"/>
            <ac:spMk id="5" creationId="{00000000-0000-0000-0000-000000000000}"/>
          </ac:spMkLst>
        </pc:spChg>
        <pc:picChg chg="add mod">
          <ac:chgData name="Todd Sack" userId="36a4daf7270b58a4" providerId="LiveId" clId="{444CE7E0-88D5-44A6-B989-B8CC7E6ACD83}" dt="2024-11-06T06:08:46.662" v="1291"/>
          <ac:picMkLst>
            <pc:docMk/>
            <pc:sldMk cId="4192351721" sldId="260"/>
            <ac:picMk id="2" creationId="{D671AD11-953B-FFFB-6EB6-11FCB4A978C3}"/>
          </ac:picMkLst>
        </pc:picChg>
        <pc:picChg chg="del">
          <ac:chgData name="Todd Sack" userId="36a4daf7270b58a4" providerId="LiveId" clId="{444CE7E0-88D5-44A6-B989-B8CC7E6ACD83}" dt="2024-11-06T06:08:46.032" v="1290" actId="478"/>
          <ac:picMkLst>
            <pc:docMk/>
            <pc:sldMk cId="4192351721" sldId="260"/>
            <ac:picMk id="7" creationId="{00000000-0000-0000-0000-000000000000}"/>
          </ac:picMkLst>
        </pc:picChg>
      </pc:sldChg>
      <pc:sldChg chg="addSp delSp modSp mod">
        <pc:chgData name="Todd Sack" userId="36a4daf7270b58a4" providerId="LiveId" clId="{444CE7E0-88D5-44A6-B989-B8CC7E6ACD83}" dt="2024-11-06T06:00:11.014" v="914" actId="20577"/>
        <pc:sldMkLst>
          <pc:docMk/>
          <pc:sldMk cId="3257889458" sldId="266"/>
        </pc:sldMkLst>
        <pc:spChg chg="mod">
          <ac:chgData name="Todd Sack" userId="36a4daf7270b58a4" providerId="LiveId" clId="{444CE7E0-88D5-44A6-B989-B8CC7E6ACD83}" dt="2024-11-06T05:57:44.866" v="822" actId="14100"/>
          <ac:spMkLst>
            <pc:docMk/>
            <pc:sldMk cId="3257889458" sldId="266"/>
            <ac:spMk id="4" creationId="{00000000-0000-0000-0000-000000000000}"/>
          </ac:spMkLst>
        </pc:spChg>
        <pc:spChg chg="mod">
          <ac:chgData name="Todd Sack" userId="36a4daf7270b58a4" providerId="LiveId" clId="{444CE7E0-88D5-44A6-B989-B8CC7E6ACD83}" dt="2024-11-06T06:00:11.014" v="914" actId="20577"/>
          <ac:spMkLst>
            <pc:docMk/>
            <pc:sldMk cId="3257889458" sldId="266"/>
            <ac:spMk id="5" creationId="{00000000-0000-0000-0000-000000000000}"/>
          </ac:spMkLst>
        </pc:spChg>
        <pc:picChg chg="add mod">
          <ac:chgData name="Todd Sack" userId="36a4daf7270b58a4" providerId="LiveId" clId="{444CE7E0-88D5-44A6-B989-B8CC7E6ACD83}" dt="2024-11-06T05:59:39.792" v="908"/>
          <ac:picMkLst>
            <pc:docMk/>
            <pc:sldMk cId="3257889458" sldId="266"/>
            <ac:picMk id="2" creationId="{C299C07B-F3B4-2511-5236-45A60984699A}"/>
          </ac:picMkLst>
        </pc:picChg>
        <pc:picChg chg="del">
          <ac:chgData name="Todd Sack" userId="36a4daf7270b58a4" providerId="LiveId" clId="{444CE7E0-88D5-44A6-B989-B8CC7E6ACD83}" dt="2024-11-06T05:59:38.897" v="907" actId="478"/>
          <ac:picMkLst>
            <pc:docMk/>
            <pc:sldMk cId="3257889458" sldId="266"/>
            <ac:picMk id="7" creationId="{00000000-0000-0000-0000-000000000000}"/>
          </ac:picMkLst>
        </pc:picChg>
      </pc:sldChg>
      <pc:sldChg chg="addSp delSp modSp mod">
        <pc:chgData name="Todd Sack" userId="36a4daf7270b58a4" providerId="LiveId" clId="{444CE7E0-88D5-44A6-B989-B8CC7E6ACD83}" dt="2024-11-06T06:24:56.411" v="2217" actId="1076"/>
        <pc:sldMkLst>
          <pc:docMk/>
          <pc:sldMk cId="2177211308" sldId="269"/>
        </pc:sldMkLst>
        <pc:spChg chg="mod">
          <ac:chgData name="Todd Sack" userId="36a4daf7270b58a4" providerId="LiveId" clId="{444CE7E0-88D5-44A6-B989-B8CC7E6ACD83}" dt="2024-11-06T06:22:56.998" v="2016" actId="1076"/>
          <ac:spMkLst>
            <pc:docMk/>
            <pc:sldMk cId="2177211308" sldId="269"/>
            <ac:spMk id="2" creationId="{00000000-0000-0000-0000-000000000000}"/>
          </ac:spMkLst>
        </pc:spChg>
        <pc:spChg chg="mod">
          <ac:chgData name="Todd Sack" userId="36a4daf7270b58a4" providerId="LiveId" clId="{444CE7E0-88D5-44A6-B989-B8CC7E6ACD83}" dt="2024-11-06T06:24:56.411" v="2217" actId="1076"/>
          <ac:spMkLst>
            <pc:docMk/>
            <pc:sldMk cId="2177211308" sldId="269"/>
            <ac:spMk id="3" creationId="{00000000-0000-0000-0000-000000000000}"/>
          </ac:spMkLst>
        </pc:spChg>
        <pc:picChg chg="add mod">
          <ac:chgData name="Todd Sack" userId="36a4daf7270b58a4" providerId="LiveId" clId="{444CE7E0-88D5-44A6-B989-B8CC7E6ACD83}" dt="2024-11-06T05:55:00.236" v="717" actId="14100"/>
          <ac:picMkLst>
            <pc:docMk/>
            <pc:sldMk cId="2177211308" sldId="269"/>
            <ac:picMk id="4" creationId="{079FD7BF-5693-38B0-D789-FF981E29BFFB}"/>
          </ac:picMkLst>
        </pc:picChg>
        <pc:picChg chg="del">
          <ac:chgData name="Todd Sack" userId="36a4daf7270b58a4" providerId="LiveId" clId="{444CE7E0-88D5-44A6-B989-B8CC7E6ACD83}" dt="2024-11-06T05:54:57.026" v="715" actId="478"/>
          <ac:picMkLst>
            <pc:docMk/>
            <pc:sldMk cId="2177211308" sldId="269"/>
            <ac:picMk id="5" creationId="{00000000-0000-0000-0000-000000000000}"/>
          </ac:picMkLst>
        </pc:picChg>
      </pc:sldChg>
      <pc:sldChg chg="addSp delSp modSp mod">
        <pc:chgData name="Todd Sack" userId="36a4daf7270b58a4" providerId="LiveId" clId="{444CE7E0-88D5-44A6-B989-B8CC7E6ACD83}" dt="2024-11-06T06:07:46.193" v="1258" actId="1076"/>
        <pc:sldMkLst>
          <pc:docMk/>
          <pc:sldMk cId="2021263959" sldId="270"/>
        </pc:sldMkLst>
        <pc:spChg chg="mod">
          <ac:chgData name="Todd Sack" userId="36a4daf7270b58a4" providerId="LiveId" clId="{444CE7E0-88D5-44A6-B989-B8CC7E6ACD83}" dt="2024-11-06T06:07:38.723" v="1257" actId="1076"/>
          <ac:spMkLst>
            <pc:docMk/>
            <pc:sldMk cId="2021263959" sldId="270"/>
            <ac:spMk id="4" creationId="{00000000-0000-0000-0000-000000000000}"/>
          </ac:spMkLst>
        </pc:spChg>
        <pc:spChg chg="mod">
          <ac:chgData name="Todd Sack" userId="36a4daf7270b58a4" providerId="LiveId" clId="{444CE7E0-88D5-44A6-B989-B8CC7E6ACD83}" dt="2024-11-06T06:07:46.193" v="1258" actId="1076"/>
          <ac:spMkLst>
            <pc:docMk/>
            <pc:sldMk cId="2021263959" sldId="270"/>
            <ac:spMk id="5" creationId="{00000000-0000-0000-0000-000000000000}"/>
          </ac:spMkLst>
        </pc:spChg>
        <pc:picChg chg="add mod">
          <ac:chgData name="Todd Sack" userId="36a4daf7270b58a4" providerId="LiveId" clId="{444CE7E0-88D5-44A6-B989-B8CC7E6ACD83}" dt="2024-11-06T06:06:44.596" v="1247"/>
          <ac:picMkLst>
            <pc:docMk/>
            <pc:sldMk cId="2021263959" sldId="270"/>
            <ac:picMk id="2" creationId="{50DAA522-8726-CEB0-8754-DB56F533A611}"/>
          </ac:picMkLst>
        </pc:picChg>
        <pc:picChg chg="del">
          <ac:chgData name="Todd Sack" userId="36a4daf7270b58a4" providerId="LiveId" clId="{444CE7E0-88D5-44A6-B989-B8CC7E6ACD83}" dt="2024-11-06T06:00:18.412" v="915" actId="478"/>
          <ac:picMkLst>
            <pc:docMk/>
            <pc:sldMk cId="2021263959" sldId="270"/>
            <ac:picMk id="8" creationId="{00000000-0000-0000-0000-000000000000}"/>
          </ac:picMkLst>
        </pc:picChg>
      </pc:sldChg>
      <pc:sldChg chg="addSp delSp modSp mod">
        <pc:chgData name="Todd Sack" userId="36a4daf7270b58a4" providerId="LiveId" clId="{444CE7E0-88D5-44A6-B989-B8CC7E6ACD83}" dt="2024-11-06T06:25:27.697" v="2218" actId="20577"/>
        <pc:sldMkLst>
          <pc:docMk/>
          <pc:sldMk cId="824246296" sldId="272"/>
        </pc:sldMkLst>
        <pc:spChg chg="mod">
          <ac:chgData name="Todd Sack" userId="36a4daf7270b58a4" providerId="LiveId" clId="{444CE7E0-88D5-44A6-B989-B8CC7E6ACD83}" dt="2024-11-06T06:25:27.697" v="2218" actId="20577"/>
          <ac:spMkLst>
            <pc:docMk/>
            <pc:sldMk cId="824246296" sldId="272"/>
            <ac:spMk id="5" creationId="{00000000-0000-0000-0000-000000000000}"/>
          </ac:spMkLst>
        </pc:spChg>
        <pc:picChg chg="add mod">
          <ac:chgData name="Todd Sack" userId="36a4daf7270b58a4" providerId="LiveId" clId="{444CE7E0-88D5-44A6-B989-B8CC7E6ACD83}" dt="2024-11-06T06:07:57.201" v="1260"/>
          <ac:picMkLst>
            <pc:docMk/>
            <pc:sldMk cId="824246296" sldId="272"/>
            <ac:picMk id="2" creationId="{7E7446D3-A40F-C947-0EAA-A8808C964508}"/>
          </ac:picMkLst>
        </pc:picChg>
        <pc:picChg chg="del">
          <ac:chgData name="Todd Sack" userId="36a4daf7270b58a4" providerId="LiveId" clId="{444CE7E0-88D5-44A6-B989-B8CC7E6ACD83}" dt="2024-11-06T06:07:56.332" v="1259" actId="478"/>
          <ac:picMkLst>
            <pc:docMk/>
            <pc:sldMk cId="824246296" sldId="272"/>
            <ac:picMk id="7" creationId="{00000000-0000-0000-0000-000000000000}"/>
          </ac:picMkLst>
        </pc:picChg>
      </pc:sldChg>
      <pc:sldChg chg="addSp delSp modSp mod">
        <pc:chgData name="Todd Sack" userId="36a4daf7270b58a4" providerId="LiveId" clId="{444CE7E0-88D5-44A6-B989-B8CC7E6ACD83}" dt="2024-11-06T06:16:17.455" v="1762" actId="14100"/>
        <pc:sldMkLst>
          <pc:docMk/>
          <pc:sldMk cId="841824738" sldId="273"/>
        </pc:sldMkLst>
        <pc:picChg chg="add mod">
          <ac:chgData name="Todd Sack" userId="36a4daf7270b58a4" providerId="LiveId" clId="{444CE7E0-88D5-44A6-B989-B8CC7E6ACD83}" dt="2024-11-06T06:16:17.455" v="1762" actId="14100"/>
          <ac:picMkLst>
            <pc:docMk/>
            <pc:sldMk cId="841824738" sldId="273"/>
            <ac:picMk id="2" creationId="{9407CC21-E1FC-352D-627D-4408D18B6DD1}"/>
          </ac:picMkLst>
        </pc:picChg>
        <pc:picChg chg="del">
          <ac:chgData name="Todd Sack" userId="36a4daf7270b58a4" providerId="LiveId" clId="{444CE7E0-88D5-44A6-B989-B8CC7E6ACD83}" dt="2024-11-06T06:16:00.384" v="1760" actId="478"/>
          <ac:picMkLst>
            <pc:docMk/>
            <pc:sldMk cId="841824738" sldId="273"/>
            <ac:picMk id="7" creationId="{00000000-0000-0000-0000-000000000000}"/>
          </ac:picMkLst>
        </pc:picChg>
      </pc:sldChg>
      <pc:sldChg chg="addSp delSp modSp mod">
        <pc:chgData name="Todd Sack" userId="36a4daf7270b58a4" providerId="LiveId" clId="{444CE7E0-88D5-44A6-B989-B8CC7E6ACD83}" dt="2024-11-06T06:15:31.931" v="1753" actId="1076"/>
        <pc:sldMkLst>
          <pc:docMk/>
          <pc:sldMk cId="2085514782" sldId="274"/>
        </pc:sldMkLst>
        <pc:spChg chg="mod">
          <ac:chgData name="Todd Sack" userId="36a4daf7270b58a4" providerId="LiveId" clId="{444CE7E0-88D5-44A6-B989-B8CC7E6ACD83}" dt="2024-11-06T06:15:25.900" v="1752" actId="1076"/>
          <ac:spMkLst>
            <pc:docMk/>
            <pc:sldMk cId="2085514782" sldId="274"/>
            <ac:spMk id="3" creationId="{558586CB-CC72-490F-8AA5-D8C7A3917541}"/>
          </ac:spMkLst>
        </pc:spChg>
        <pc:spChg chg="mod">
          <ac:chgData name="Todd Sack" userId="36a4daf7270b58a4" providerId="LiveId" clId="{444CE7E0-88D5-44A6-B989-B8CC7E6ACD83}" dt="2024-11-06T06:15:31.931" v="1753" actId="1076"/>
          <ac:spMkLst>
            <pc:docMk/>
            <pc:sldMk cId="2085514782" sldId="274"/>
            <ac:spMk id="4" creationId="{00000000-0000-0000-0000-000000000000}"/>
          </ac:spMkLst>
        </pc:spChg>
        <pc:picChg chg="add mod">
          <ac:chgData name="Todd Sack" userId="36a4daf7270b58a4" providerId="LiveId" clId="{444CE7E0-88D5-44A6-B989-B8CC7E6ACD83}" dt="2024-11-06T06:09:22.962" v="1296" actId="14100"/>
          <ac:picMkLst>
            <pc:docMk/>
            <pc:sldMk cId="2085514782" sldId="274"/>
            <ac:picMk id="2" creationId="{157E1EFC-BFB8-450E-EDF1-FDBCC99AED08}"/>
          </ac:picMkLst>
        </pc:picChg>
        <pc:picChg chg="del">
          <ac:chgData name="Todd Sack" userId="36a4daf7270b58a4" providerId="LiveId" clId="{444CE7E0-88D5-44A6-B989-B8CC7E6ACD83}" dt="2024-11-06T06:09:17.228" v="1294" actId="478"/>
          <ac:picMkLst>
            <pc:docMk/>
            <pc:sldMk cId="2085514782" sldId="274"/>
            <ac:picMk id="7" creationId="{00000000-0000-0000-0000-000000000000}"/>
          </ac:picMkLst>
        </pc:picChg>
      </pc:sldChg>
      <pc:sldChg chg="addSp delSp modSp mod">
        <pc:chgData name="Todd Sack" userId="36a4daf7270b58a4" providerId="LiveId" clId="{444CE7E0-88D5-44A6-B989-B8CC7E6ACD83}" dt="2024-11-06T06:15:51.404" v="1759" actId="20577"/>
        <pc:sldMkLst>
          <pc:docMk/>
          <pc:sldMk cId="2282378152" sldId="275"/>
        </pc:sldMkLst>
        <pc:spChg chg="mod">
          <ac:chgData name="Todd Sack" userId="36a4daf7270b58a4" providerId="LiveId" clId="{444CE7E0-88D5-44A6-B989-B8CC7E6ACD83}" dt="2024-11-06T06:15:51.404" v="1759" actId="20577"/>
          <ac:spMkLst>
            <pc:docMk/>
            <pc:sldMk cId="2282378152" sldId="275"/>
            <ac:spMk id="3" creationId="{B987D6C8-56B9-43F2-81B2-EA4588715F7C}"/>
          </ac:spMkLst>
        </pc:spChg>
        <pc:picChg chg="add mod">
          <ac:chgData name="Todd Sack" userId="36a4daf7270b58a4" providerId="LiveId" clId="{444CE7E0-88D5-44A6-B989-B8CC7E6ACD83}" dt="2024-11-06T05:45:55.843" v="116" actId="14100"/>
          <ac:picMkLst>
            <pc:docMk/>
            <pc:sldMk cId="2282378152" sldId="275"/>
            <ac:picMk id="4" creationId="{5B35E40A-74BB-8523-F1F8-8376DD0AD874}"/>
          </ac:picMkLst>
        </pc:picChg>
        <pc:picChg chg="del">
          <ac:chgData name="Todd Sack" userId="36a4daf7270b58a4" providerId="LiveId" clId="{444CE7E0-88D5-44A6-B989-B8CC7E6ACD83}" dt="2024-11-06T05:45:08.020" v="48" actId="478"/>
          <ac:picMkLst>
            <pc:docMk/>
            <pc:sldMk cId="2282378152" sldId="275"/>
            <ac:picMk id="5" creationId="{92103401-548E-478B-9FA4-3EA92796351B}"/>
          </ac:picMkLst>
        </pc:picChg>
      </pc:sldChg>
      <pc:sldChg chg="addSp delSp modSp mod">
        <pc:chgData name="Todd Sack" userId="36a4daf7270b58a4" providerId="LiveId" clId="{444CE7E0-88D5-44A6-B989-B8CC7E6ACD83}" dt="2024-11-06T05:48:45.730" v="216" actId="1076"/>
        <pc:sldMkLst>
          <pc:docMk/>
          <pc:sldMk cId="3934859501" sldId="276"/>
        </pc:sldMkLst>
        <pc:spChg chg="mod">
          <ac:chgData name="Todd Sack" userId="36a4daf7270b58a4" providerId="LiveId" clId="{444CE7E0-88D5-44A6-B989-B8CC7E6ACD83}" dt="2024-11-06T05:48:36.875" v="214" actId="1076"/>
          <ac:spMkLst>
            <pc:docMk/>
            <pc:sldMk cId="3934859501" sldId="276"/>
            <ac:spMk id="2" creationId="{D19A0602-82D3-428D-9667-D213137EE237}"/>
          </ac:spMkLst>
        </pc:spChg>
        <pc:spChg chg="mod">
          <ac:chgData name="Todd Sack" userId="36a4daf7270b58a4" providerId="LiveId" clId="{444CE7E0-88D5-44A6-B989-B8CC7E6ACD83}" dt="2024-11-06T05:48:41.563" v="215" actId="1076"/>
          <ac:spMkLst>
            <pc:docMk/>
            <pc:sldMk cId="3934859501" sldId="276"/>
            <ac:spMk id="3" creationId="{CE449F31-1CA5-4504-BE76-72AC434ABD25}"/>
          </ac:spMkLst>
        </pc:spChg>
        <pc:spChg chg="mod">
          <ac:chgData name="Todd Sack" userId="36a4daf7270b58a4" providerId="LiveId" clId="{444CE7E0-88D5-44A6-B989-B8CC7E6ACD83}" dt="2024-11-06T05:48:45.730" v="216" actId="1076"/>
          <ac:spMkLst>
            <pc:docMk/>
            <pc:sldMk cId="3934859501" sldId="276"/>
            <ac:spMk id="4" creationId="{707461F4-7313-42DD-ADE4-64B27B411489}"/>
          </ac:spMkLst>
        </pc:spChg>
        <pc:picChg chg="add mod">
          <ac:chgData name="Todd Sack" userId="36a4daf7270b58a4" providerId="LiveId" clId="{444CE7E0-88D5-44A6-B989-B8CC7E6ACD83}" dt="2024-11-06T05:48:29.868" v="213"/>
          <ac:picMkLst>
            <pc:docMk/>
            <pc:sldMk cId="3934859501" sldId="276"/>
            <ac:picMk id="5" creationId="{3C5ECF13-F151-B273-3085-FABA25D21B7C}"/>
          </ac:picMkLst>
        </pc:picChg>
        <pc:picChg chg="del">
          <ac:chgData name="Todd Sack" userId="36a4daf7270b58a4" providerId="LiveId" clId="{444CE7E0-88D5-44A6-B989-B8CC7E6ACD83}" dt="2024-11-06T05:48:27.738" v="212" actId="478"/>
          <ac:picMkLst>
            <pc:docMk/>
            <pc:sldMk cId="3934859501" sldId="276"/>
            <ac:picMk id="6" creationId="{4161D5BC-E220-47EB-8FE6-CBB69C026ED8}"/>
          </ac:picMkLst>
        </pc:picChg>
      </pc:sldChg>
      <pc:sldChg chg="addSp delSp modSp mod">
        <pc:chgData name="Todd Sack" userId="36a4daf7270b58a4" providerId="LiveId" clId="{444CE7E0-88D5-44A6-B989-B8CC7E6ACD83}" dt="2024-11-06T06:20:17.273" v="1872" actId="20577"/>
        <pc:sldMkLst>
          <pc:docMk/>
          <pc:sldMk cId="350479539" sldId="277"/>
        </pc:sldMkLst>
        <pc:spChg chg="mod">
          <ac:chgData name="Todd Sack" userId="36a4daf7270b58a4" providerId="LiveId" clId="{444CE7E0-88D5-44A6-B989-B8CC7E6ACD83}" dt="2024-11-06T06:17:21.219" v="1777" actId="1076"/>
          <ac:spMkLst>
            <pc:docMk/>
            <pc:sldMk cId="350479539" sldId="277"/>
            <ac:spMk id="2" creationId="{4DFEF8DD-FE2D-4DA3-AF55-88F4F74D0F33}"/>
          </ac:spMkLst>
        </pc:spChg>
        <pc:spChg chg="mod">
          <ac:chgData name="Todd Sack" userId="36a4daf7270b58a4" providerId="LiveId" clId="{444CE7E0-88D5-44A6-B989-B8CC7E6ACD83}" dt="2024-11-06T06:20:17.273" v="1872" actId="20577"/>
          <ac:spMkLst>
            <pc:docMk/>
            <pc:sldMk cId="350479539" sldId="277"/>
            <ac:spMk id="3" creationId="{F313616F-E0D2-4462-93CF-EE108F81A905}"/>
          </ac:spMkLst>
        </pc:spChg>
        <pc:picChg chg="add mod">
          <ac:chgData name="Todd Sack" userId="36a4daf7270b58a4" providerId="LiveId" clId="{444CE7E0-88D5-44A6-B989-B8CC7E6ACD83}" dt="2024-11-06T05:46:25.861" v="120"/>
          <ac:picMkLst>
            <pc:docMk/>
            <pc:sldMk cId="350479539" sldId="277"/>
            <ac:picMk id="4" creationId="{9B6F162B-5C49-DF88-4B9A-A21FD917256A}"/>
          </ac:picMkLst>
        </pc:picChg>
        <pc:picChg chg="del">
          <ac:chgData name="Todd Sack" userId="36a4daf7270b58a4" providerId="LiveId" clId="{444CE7E0-88D5-44A6-B989-B8CC7E6ACD83}" dt="2024-11-06T05:46:24.809" v="119" actId="478"/>
          <ac:picMkLst>
            <pc:docMk/>
            <pc:sldMk cId="350479539" sldId="277"/>
            <ac:picMk id="5" creationId="{3F62B6B9-8EE5-4D32-AB3F-6F530E7298B9}"/>
          </ac:picMkLst>
        </pc:picChg>
      </pc:sldChg>
      <pc:sldChg chg="addSp delSp modSp mod">
        <pc:chgData name="Todd Sack" userId="36a4daf7270b58a4" providerId="LiveId" clId="{444CE7E0-88D5-44A6-B989-B8CC7E6ACD83}" dt="2024-11-06T06:19:18.827" v="1858" actId="1076"/>
        <pc:sldMkLst>
          <pc:docMk/>
          <pc:sldMk cId="3621444032" sldId="278"/>
        </pc:sldMkLst>
        <pc:spChg chg="mod">
          <ac:chgData name="Todd Sack" userId="36a4daf7270b58a4" providerId="LiveId" clId="{444CE7E0-88D5-44A6-B989-B8CC7E6ACD83}" dt="2024-11-06T05:41:56.034" v="14" actId="20577"/>
          <ac:spMkLst>
            <pc:docMk/>
            <pc:sldMk cId="3621444032" sldId="278"/>
            <ac:spMk id="2" creationId="{9B3464BB-3F68-4172-9DDB-A42CF223BFFE}"/>
          </ac:spMkLst>
        </pc:spChg>
        <pc:spChg chg="mod">
          <ac:chgData name="Todd Sack" userId="36a4daf7270b58a4" providerId="LiveId" clId="{444CE7E0-88D5-44A6-B989-B8CC7E6ACD83}" dt="2024-11-06T06:19:18.827" v="1858" actId="1076"/>
          <ac:spMkLst>
            <pc:docMk/>
            <pc:sldMk cId="3621444032" sldId="278"/>
            <ac:spMk id="3" creationId="{0F89F8EA-8BA7-4A98-A712-09D165B3E0BF}"/>
          </ac:spMkLst>
        </pc:spChg>
        <pc:picChg chg="del">
          <ac:chgData name="Todd Sack" userId="36a4daf7270b58a4" providerId="LiveId" clId="{444CE7E0-88D5-44A6-B989-B8CC7E6ACD83}" dt="2024-11-06T05:41:41.416" v="0" actId="478"/>
          <ac:picMkLst>
            <pc:docMk/>
            <pc:sldMk cId="3621444032" sldId="278"/>
            <ac:picMk id="5" creationId="{C69495E4-A155-41FC-8530-D83A8BA4693D}"/>
          </ac:picMkLst>
        </pc:picChg>
        <pc:picChg chg="add mod">
          <ac:chgData name="Todd Sack" userId="36a4daf7270b58a4" providerId="LiveId" clId="{444CE7E0-88D5-44A6-B989-B8CC7E6ACD83}" dt="2024-11-06T05:44:11.919" v="19" actId="14100"/>
          <ac:picMkLst>
            <pc:docMk/>
            <pc:sldMk cId="3621444032" sldId="278"/>
            <ac:picMk id="6" creationId="{A045EF96-1953-F5F9-6AEB-A5DFB281A4A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14D53-CCCB-4302-9582-FE036D7C3DE1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0A74D-1FD1-4B28-B73E-A494C7C1C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66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800A-CDE7-4988-AF09-89A18D00F99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C7A9-548A-4521-910A-3BF34289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079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800A-CDE7-4988-AF09-89A18D00F99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C7A9-548A-4521-910A-3BF34289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16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800A-CDE7-4988-AF09-89A18D00F99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C7A9-548A-4521-910A-3BF34289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180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800A-CDE7-4988-AF09-89A18D00F99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C7A9-548A-4521-910A-3BF34289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15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800A-CDE7-4988-AF09-89A18D00F99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C7A9-548A-4521-910A-3BF34289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62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800A-CDE7-4988-AF09-89A18D00F99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C7A9-548A-4521-910A-3BF34289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698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800A-CDE7-4988-AF09-89A18D00F99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C7A9-548A-4521-910A-3BF34289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68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800A-CDE7-4988-AF09-89A18D00F99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C7A9-548A-4521-910A-3BF34289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79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800A-CDE7-4988-AF09-89A18D00F99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C7A9-548A-4521-910A-3BF34289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3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800A-CDE7-4988-AF09-89A18D00F99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C7A9-548A-4521-910A-3BF34289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28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800A-CDE7-4988-AF09-89A18D00F99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C7A9-548A-4521-910A-3BF34289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175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A800A-CDE7-4988-AF09-89A18D00F99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AC7A9-548A-4521-910A-3BF34289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5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464BB-3F68-4172-9DDB-A42CF223B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346" y="8301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5300" b="1" dirty="0">
                <a:latin typeface="+mn-lt"/>
              </a:rPr>
              <a:t>Environmental Sustainability:</a:t>
            </a:r>
            <a:br>
              <a:rPr lang="en-US" sz="5300" b="1" dirty="0">
                <a:latin typeface="+mn-lt"/>
              </a:rPr>
            </a:br>
            <a:r>
              <a:rPr lang="en-US" sz="5300" b="1" dirty="0">
                <a:latin typeface="+mn-lt"/>
              </a:rPr>
              <a:t>               A Guide for Practice Managers</a:t>
            </a:r>
            <a:br>
              <a:rPr lang="en-US" sz="4400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9F8EA-8BA7-4A98-A712-09D165B3E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1800" y="2224513"/>
            <a:ext cx="10850217" cy="435133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>
                <a:latin typeface="+mn-lt"/>
              </a:rPr>
              <a:t>What is </a:t>
            </a:r>
            <a:r>
              <a:rPr lang="en-US" sz="3600" dirty="0"/>
              <a:t>e</a:t>
            </a:r>
            <a:r>
              <a:rPr lang="en-US" sz="3600" dirty="0">
                <a:latin typeface="+mn-lt"/>
              </a:rPr>
              <a:t>nvironmental sustainability?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latin typeface="+mn-lt"/>
              </a:rPr>
              <a:t>Benefits of an environmental sustainabilit</a:t>
            </a:r>
            <a:r>
              <a:rPr lang="en-US" sz="3600" dirty="0"/>
              <a:t>y</a:t>
            </a:r>
            <a:r>
              <a:rPr lang="en-US" sz="3600" dirty="0">
                <a:latin typeface="+mn-lt"/>
              </a:rPr>
              <a:t> program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latin typeface="+mn-lt"/>
              </a:rPr>
              <a:t>Why </a:t>
            </a:r>
            <a:r>
              <a:rPr lang="en-US" sz="3600" dirty="0"/>
              <a:t>use the</a:t>
            </a:r>
            <a:r>
              <a:rPr lang="en-US" sz="3600" dirty="0">
                <a:latin typeface="+mn-lt"/>
              </a:rPr>
              <a:t> My Green Doctor program?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latin typeface="+mn-lt"/>
              </a:rPr>
              <a:t>Environmental sustainability </a:t>
            </a:r>
            <a:r>
              <a:rPr lang="en-US" sz="3600" dirty="0"/>
              <a:t>t</a:t>
            </a:r>
            <a:r>
              <a:rPr lang="en-US" sz="3600" dirty="0">
                <a:latin typeface="+mn-lt"/>
              </a:rPr>
              <a:t>opics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latin typeface="+mn-lt"/>
              </a:rPr>
              <a:t>Structure of our </a:t>
            </a:r>
            <a:r>
              <a:rPr lang="en-US" sz="3600" dirty="0"/>
              <a:t>en</a:t>
            </a:r>
            <a:r>
              <a:rPr lang="en-US" sz="3600" dirty="0">
                <a:latin typeface="+mn-lt"/>
              </a:rPr>
              <a:t>vironmental </a:t>
            </a:r>
            <a:r>
              <a:rPr lang="en-US" sz="3600" dirty="0"/>
              <a:t>s</a:t>
            </a:r>
            <a:r>
              <a:rPr lang="en-US" sz="3600" dirty="0">
                <a:latin typeface="+mn-lt"/>
              </a:rPr>
              <a:t>ustainability program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latin typeface="+mn-lt"/>
              </a:rPr>
              <a:t>Responsibilities of managers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latin typeface="+mn-lt"/>
              </a:rPr>
              <a:t>A success </a:t>
            </a:r>
            <a:r>
              <a:rPr lang="en-US" sz="3600" dirty="0"/>
              <a:t>s</a:t>
            </a:r>
            <a:r>
              <a:rPr lang="en-US" sz="3600" dirty="0">
                <a:latin typeface="+mn-lt"/>
              </a:rPr>
              <a:t>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latin typeface="+mn-lt"/>
              </a:rPr>
              <a:t>Summary</a:t>
            </a:r>
            <a:br>
              <a:rPr lang="en-US" sz="3600" dirty="0">
                <a:latin typeface="+mn-lt"/>
              </a:rPr>
            </a:br>
            <a:endParaRPr lang="en-US" sz="3600" dirty="0"/>
          </a:p>
        </p:txBody>
      </p:sp>
      <p:pic>
        <p:nvPicPr>
          <p:cNvPr id="6" name="Picture 5" descr="A logo with green circles and text&#10;&#10;Description automatically generated">
            <a:extLst>
              <a:ext uri="{FF2B5EF4-FFF2-40B4-BE49-F238E27FC236}">
                <a16:creationId xmlns:a16="http://schemas.microsoft.com/office/drawing/2014/main" id="{A045EF96-1953-F5F9-6AEB-A5DFB281A4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9910" y="4945340"/>
            <a:ext cx="1992107" cy="176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444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110" y="365125"/>
            <a:ext cx="1083269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Green Doctor Office Recognition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04278"/>
            <a:ext cx="10515600" cy="54139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sz="3200" dirty="0"/>
              <a:t>Earn your Certificate from My Green Doctor in </a:t>
            </a:r>
            <a:r>
              <a:rPr lang="en-US" sz="3200"/>
              <a:t>6-9 months</a:t>
            </a:r>
            <a:endParaRPr lang="en-US" sz="32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200" dirty="0"/>
              <a:t> Recognizes your ongoing commitment to a healthier office</a:t>
            </a:r>
          </a:p>
          <a:p>
            <a:pPr marL="0" lvl="0" indent="0">
              <a:buNone/>
            </a:pPr>
            <a:r>
              <a:rPr lang="en-US" sz="3200" dirty="0"/>
              <a:t>       &amp; community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200" dirty="0"/>
              <a:t> Requires completion of five meetings, </a:t>
            </a:r>
          </a:p>
          <a:p>
            <a:pPr marL="0" lvl="0" indent="0">
              <a:buNone/>
            </a:pPr>
            <a:r>
              <a:rPr lang="en-US" sz="3200" dirty="0"/>
              <a:t>       five Action Steps, and five Education Steps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200" dirty="0"/>
              <a:t>  Your certificate is valid for 3 years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 descr="A logo with green circles and text&#10;&#10;Description automatically generated">
            <a:extLst>
              <a:ext uri="{FF2B5EF4-FFF2-40B4-BE49-F238E27FC236}">
                <a16:creationId xmlns:a16="http://schemas.microsoft.com/office/drawing/2014/main" id="{7E7446D3-A40F-C947-0EAA-A8808C9645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839" y="5093110"/>
            <a:ext cx="1774183" cy="157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246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  <a:effectLst/>
                <a:latin typeface="+mn-lt"/>
              </a:rPr>
              <a:t>Success </a:t>
            </a:r>
            <a:r>
              <a:rPr lang="en-US" sz="4800" b="1" dirty="0">
                <a:latin typeface="+mn-lt"/>
              </a:rPr>
              <a:t>Story:   </a:t>
            </a:r>
            <a:r>
              <a:rPr lang="en-US" sz="4800" b="1" dirty="0">
                <a:solidFill>
                  <a:schemeClr val="tx1"/>
                </a:solidFill>
                <a:effectLst/>
                <a:latin typeface="+mn-lt"/>
              </a:rPr>
              <a:t>Escambia County </a:t>
            </a:r>
            <a:br>
              <a:rPr lang="en-US" sz="4800" b="1" dirty="0">
                <a:solidFill>
                  <a:schemeClr val="tx1"/>
                </a:solidFill>
                <a:effectLst/>
                <a:latin typeface="+mn-lt"/>
              </a:rPr>
            </a:br>
            <a:r>
              <a:rPr lang="en-US" sz="4800" b="1" dirty="0">
                <a:solidFill>
                  <a:schemeClr val="tx1"/>
                </a:solidFill>
                <a:effectLst/>
                <a:latin typeface="+mn-lt"/>
              </a:rPr>
              <a:t>Department of Health (Florida, USA)</a:t>
            </a:r>
            <a:endParaRPr lang="en-US" sz="4800" b="1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46858" y="1876986"/>
            <a:ext cx="9952072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  <a:defRPr/>
            </a:pPr>
            <a:r>
              <a:rPr lang="en-US" dirty="0"/>
              <a:t>  </a:t>
            </a:r>
            <a:r>
              <a:rPr lang="en-US" sz="3200" dirty="0"/>
              <a:t>Green Teams meetings in 5 offices since 2008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sz="3200" dirty="0"/>
              <a:t>  saving energy every month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sz="3200" dirty="0"/>
              <a:t>   5.2% energy electricity saved per year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sz="3200" dirty="0"/>
              <a:t>  125,000 kilowatt hours electricity per year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sz="3200" dirty="0"/>
              <a:t>  equivalent of  4,349 gallons gasoline not burned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sz="3200" dirty="0"/>
              <a:t>  </a:t>
            </a:r>
            <a:r>
              <a:rPr lang="en-US" sz="3200" u="sng" dirty="0"/>
              <a:t>Bottom Line</a:t>
            </a:r>
            <a:r>
              <a:rPr lang="en-US" sz="3200" dirty="0"/>
              <a:t>:  cleaner air and $14,000 saved annually </a:t>
            </a:r>
          </a:p>
          <a:p>
            <a:pPr marL="0" indent="0">
              <a:buNone/>
              <a:defRPr/>
            </a:pPr>
            <a:r>
              <a:rPr lang="en-US" dirty="0"/>
              <a:t>                              </a:t>
            </a:r>
          </a:p>
          <a:p>
            <a:endParaRPr lang="en-US" dirty="0"/>
          </a:p>
        </p:txBody>
      </p:sp>
      <p:pic>
        <p:nvPicPr>
          <p:cNvPr id="2" name="Picture 1" descr="A logo with green circles and text&#10;&#10;Description automatically generated">
            <a:extLst>
              <a:ext uri="{FF2B5EF4-FFF2-40B4-BE49-F238E27FC236}">
                <a16:creationId xmlns:a16="http://schemas.microsoft.com/office/drawing/2014/main" id="{D671AD11-953B-FFFB-6EB6-11FCB4A978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839" y="5093110"/>
            <a:ext cx="1774183" cy="157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351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1479" y="569191"/>
            <a:ext cx="1083269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Our Environmental Sustainability Program:  </a:t>
            </a:r>
            <a:br>
              <a:rPr lang="en-US" b="1" dirty="0"/>
            </a:br>
            <a:r>
              <a:rPr lang="en-US" b="1" dirty="0"/>
              <a:t>Summary for Managers</a:t>
            </a:r>
            <a:br>
              <a:rPr lang="en-US" b="1" dirty="0"/>
            </a:br>
            <a:r>
              <a:rPr lang="en-US" b="1" dirty="0"/>
              <a:t>    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586CB-CC72-490F-8AA5-D8C7A3917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187" y="1894754"/>
            <a:ext cx="10223626" cy="487683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 Make Environmental Sustainability a core value that can</a:t>
            </a:r>
          </a:p>
          <a:p>
            <a:pPr marL="0" indent="0">
              <a:buNone/>
            </a:pPr>
            <a:r>
              <a:rPr lang="en-US" sz="3200" dirty="0"/>
              <a:t>    lower our operating costs &amp; create a healthier community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 Managers are asked to add 5-10 minutes of My Green</a:t>
            </a:r>
          </a:p>
          <a:p>
            <a:pPr marL="0" indent="0">
              <a:buNone/>
            </a:pPr>
            <a:r>
              <a:rPr lang="en-US" sz="3200" dirty="0"/>
              <a:t>    Doctor to a staff meeting agenda once a month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 Use My Green Doctor consultants as needed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 All clinical locations should aim to qualify for the Green</a:t>
            </a:r>
          </a:p>
          <a:p>
            <a:pPr marL="0" indent="0">
              <a:buNone/>
            </a:pPr>
            <a:r>
              <a:rPr lang="en-US" sz="3200" dirty="0"/>
              <a:t>    Doctor Office Recognition Certificate by 9 months</a:t>
            </a:r>
          </a:p>
        </p:txBody>
      </p:sp>
      <p:pic>
        <p:nvPicPr>
          <p:cNvPr id="2" name="Picture 1" descr="A logo with green circles and text&#10;&#10;Description automatically generated">
            <a:extLst>
              <a:ext uri="{FF2B5EF4-FFF2-40B4-BE49-F238E27FC236}">
                <a16:creationId xmlns:a16="http://schemas.microsoft.com/office/drawing/2014/main" id="{157E1EFC-BFB8-450E-EDF1-FDBCC99AED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187" y="5243414"/>
            <a:ext cx="1604835" cy="1424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514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0949" y="1862787"/>
            <a:ext cx="10832690" cy="2296722"/>
          </a:xfrm>
        </p:spPr>
        <p:txBody>
          <a:bodyPr/>
          <a:lstStyle/>
          <a:p>
            <a:pPr algn="ctr"/>
            <a:r>
              <a:rPr lang="en-US" b="1" i="1" dirty="0"/>
              <a:t>“</a:t>
            </a:r>
            <a:r>
              <a:rPr lang="en-US" sz="4800" b="1" i="1" dirty="0"/>
              <a:t>Thank you for helping us create a healthier office and community!”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32886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pic>
        <p:nvPicPr>
          <p:cNvPr id="2" name="Picture 1" descr="A logo with green circles and text&#10;&#10;Description automatically generated">
            <a:extLst>
              <a:ext uri="{FF2B5EF4-FFF2-40B4-BE49-F238E27FC236}">
                <a16:creationId xmlns:a16="http://schemas.microsoft.com/office/drawing/2014/main" id="{9407CC21-E1FC-352D-627D-4408D18B6D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7729" y="4903077"/>
            <a:ext cx="1988293" cy="1764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824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E6BB7-7FB1-49EF-8AD4-3507CAD9C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0269" y="277538"/>
            <a:ext cx="9144000" cy="2316576"/>
          </a:xfrm>
        </p:spPr>
        <p:txBody>
          <a:bodyPr>
            <a:normAutofit fontScale="90000"/>
          </a:bodyPr>
          <a:lstStyle/>
          <a:p>
            <a:pPr algn="l"/>
            <a:r>
              <a:rPr lang="en-US" sz="5300" dirty="0">
                <a:latin typeface="+mn-lt"/>
              </a:rPr>
              <a:t>An </a:t>
            </a:r>
            <a:r>
              <a:rPr lang="en-US" sz="5300" b="1" dirty="0">
                <a:latin typeface="+mn-lt"/>
              </a:rPr>
              <a:t>environmentally sustainable </a:t>
            </a:r>
            <a:r>
              <a:rPr lang="en-US" sz="5300" dirty="0">
                <a:latin typeface="+mn-lt"/>
              </a:rPr>
              <a:t>organization is one that: </a:t>
            </a:r>
            <a:br>
              <a:rPr lang="en-US" sz="6000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87D6C8-56B9-43F2-81B2-EA4588715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0665" y="2091288"/>
            <a:ext cx="9144000" cy="3882129"/>
          </a:xfrm>
        </p:spPr>
        <p:txBody>
          <a:bodyPr/>
          <a:lstStyle/>
          <a:p>
            <a:r>
              <a:rPr lang="en-US" sz="4800" i="1" dirty="0"/>
              <a:t>“meets the needs of the present without compromising the ability of future generations to meet their own needs.”</a:t>
            </a:r>
          </a:p>
          <a:p>
            <a:pPr algn="l"/>
            <a:r>
              <a:rPr lang="en-US" sz="2400" dirty="0"/>
              <a:t>           World Commission on Environment &amp; Development, 1987</a:t>
            </a:r>
            <a:r>
              <a:rPr lang="en-US" sz="3600" i="1" dirty="0"/>
              <a:t> 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A logo with green circles and text&#10;&#10;Description automatically generated">
            <a:extLst>
              <a:ext uri="{FF2B5EF4-FFF2-40B4-BE49-F238E27FC236}">
                <a16:creationId xmlns:a16="http://schemas.microsoft.com/office/drawing/2014/main" id="{5B35E40A-74BB-8523-F1F8-8376DD0AD8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839" y="5093110"/>
            <a:ext cx="1774183" cy="157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378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110" y="365125"/>
            <a:ext cx="10832690" cy="132556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+mn-lt"/>
              </a:rPr>
              <a:t>Benefits of an </a:t>
            </a:r>
            <a:br>
              <a:rPr lang="en-US" sz="4800" b="1" dirty="0">
                <a:latin typeface="+mn-lt"/>
              </a:rPr>
            </a:br>
            <a:r>
              <a:rPr lang="en-US" sz="4800" b="1" dirty="0">
                <a:latin typeface="+mn-lt"/>
              </a:rPr>
              <a:t>Environmental Sustainability Program  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16580" y="1124157"/>
            <a:ext cx="11475420" cy="52722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1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/>
              <a:t>  improves office business processes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/>
              <a:t>  builds a culture of saving resources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/>
              <a:t>  lowers business operating costs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/>
              <a:t>  supports the values of employees who want to “make a difference”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/>
              <a:t>  promotes colleagues sharing ideas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/>
              <a:t>  brand enhancement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/>
              <a:t>  fosters a healthier work environment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/>
              <a:t>  leads to healthier patients &amp; community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5100" dirty="0"/>
          </a:p>
          <a:p>
            <a:pPr>
              <a:buFont typeface="Wingdings" panose="05000000000000000000" pitchFamily="2" charset="2"/>
              <a:buChar char="ü"/>
            </a:pPr>
            <a:endParaRPr lang="en-US" sz="4600" dirty="0"/>
          </a:p>
          <a:p>
            <a:endParaRPr lang="en-US" dirty="0"/>
          </a:p>
        </p:txBody>
      </p:sp>
      <p:pic>
        <p:nvPicPr>
          <p:cNvPr id="2" name="Picture 1" descr="A logo with green circles and text&#10;&#10;Description automatically generated">
            <a:extLst>
              <a:ext uri="{FF2B5EF4-FFF2-40B4-BE49-F238E27FC236}">
                <a16:creationId xmlns:a16="http://schemas.microsoft.com/office/drawing/2014/main" id="{B5F7F8B8-8B7F-758C-8385-589C0904E1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839" y="5093110"/>
            <a:ext cx="1774183" cy="157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337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EF8DD-FE2D-4DA3-AF55-88F4F74D0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4311" y="190214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+mn-lt"/>
              </a:rPr>
              <a:t>Why Use the My Green Doctor Program?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3616F-E0D2-4462-93CF-EE108F81A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81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  Since 2010, My Green Doctor is the world’s leading environmental sustainability program for outpatient healthcare offices, clinics and facilities</a:t>
            </a:r>
          </a:p>
          <a:p>
            <a:r>
              <a:rPr lang="en-US" dirty="0"/>
              <a:t>  Used by thirty health professional societies and hundreds of offices</a:t>
            </a:r>
          </a:p>
          <a:p>
            <a:pPr marL="0" indent="0">
              <a:buNone/>
            </a:pPr>
            <a:r>
              <a:rPr lang="en-US" dirty="0"/>
              <a:t>     in more than 100 countries</a:t>
            </a:r>
          </a:p>
          <a:p>
            <a:r>
              <a:rPr lang="en-US" dirty="0"/>
              <a:t>  Comprehensive, evidence-based, written by health professionals</a:t>
            </a:r>
          </a:p>
          <a:p>
            <a:r>
              <a:rPr lang="en-US" dirty="0"/>
              <a:t>  Easy to use; no science or environmental background needed</a:t>
            </a:r>
          </a:p>
          <a:p>
            <a:r>
              <a:rPr lang="en-US" dirty="0"/>
              <a:t>  Proven to save practices money and decrease waste</a:t>
            </a:r>
          </a:p>
          <a:p>
            <a:r>
              <a:rPr lang="en-US" dirty="0"/>
              <a:t>  A free online service found at www.MyGreenDoctor.org</a:t>
            </a:r>
          </a:p>
          <a:p>
            <a:r>
              <a:rPr lang="en-US" dirty="0"/>
              <a:t>  Many free teaching tools:  brochures, posters, handouts</a:t>
            </a:r>
          </a:p>
        </p:txBody>
      </p:sp>
      <p:pic>
        <p:nvPicPr>
          <p:cNvPr id="4" name="Picture 3" descr="A logo with green circles and text&#10;&#10;Description automatically generated">
            <a:extLst>
              <a:ext uri="{FF2B5EF4-FFF2-40B4-BE49-F238E27FC236}">
                <a16:creationId xmlns:a16="http://schemas.microsoft.com/office/drawing/2014/main" id="{9B6F162B-5C49-DF88-4B9A-A21FD91725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839" y="5093110"/>
            <a:ext cx="1774183" cy="157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79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A0602-82D3-428D-9667-D213137EE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739" y="19021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Environmental Sustainability Topics</a:t>
            </a:r>
            <a:endParaRPr lang="en-US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49F31-1CA5-4504-BE76-72AC434ABD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7729" y="1679530"/>
            <a:ext cx="4856922" cy="4351338"/>
          </a:xfrm>
        </p:spPr>
        <p:txBody>
          <a:bodyPr/>
          <a:lstStyle/>
          <a:p>
            <a:r>
              <a:rPr lang="en-US" sz="3600" dirty="0"/>
              <a:t>  Energy use</a:t>
            </a:r>
          </a:p>
          <a:p>
            <a:r>
              <a:rPr lang="en-US" sz="3600" dirty="0"/>
              <a:t>  Saving water</a:t>
            </a:r>
          </a:p>
          <a:p>
            <a:r>
              <a:rPr lang="en-US" sz="3600" dirty="0"/>
              <a:t>  Recycling</a:t>
            </a:r>
          </a:p>
          <a:p>
            <a:r>
              <a:rPr lang="en-US" sz="3600" dirty="0"/>
              <a:t>  Safe use of chemicals</a:t>
            </a:r>
          </a:p>
          <a:p>
            <a:r>
              <a:rPr lang="en-US" sz="3600" dirty="0"/>
              <a:t>  Healthy food choices</a:t>
            </a:r>
          </a:p>
          <a:p>
            <a:r>
              <a:rPr lang="en-US" sz="3600" dirty="0"/>
              <a:t>  “Green” purchasing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7461F4-7313-42DD-ADE4-64B27B4114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53539" y="1679530"/>
            <a:ext cx="5685183" cy="4351338"/>
          </a:xfrm>
        </p:spPr>
        <p:txBody>
          <a:bodyPr/>
          <a:lstStyle/>
          <a:p>
            <a:r>
              <a:rPr lang="en-US" dirty="0"/>
              <a:t>  </a:t>
            </a:r>
            <a:r>
              <a:rPr lang="en-US" sz="3600" dirty="0"/>
              <a:t>Climate change awareness</a:t>
            </a:r>
          </a:p>
          <a:p>
            <a:r>
              <a:rPr lang="en-US" sz="3600" dirty="0"/>
              <a:t>  Pharmaceuticals disposal</a:t>
            </a:r>
          </a:p>
          <a:p>
            <a:r>
              <a:rPr lang="en-US" sz="3600" dirty="0"/>
              <a:t>  Transportation choices</a:t>
            </a:r>
          </a:p>
          <a:p>
            <a:r>
              <a:rPr lang="en-US" sz="3600" dirty="0"/>
              <a:t>  Landscape &amp; gardening </a:t>
            </a:r>
          </a:p>
          <a:p>
            <a:r>
              <a:rPr lang="en-US" sz="3600" dirty="0"/>
              <a:t>  Renewable energy</a:t>
            </a:r>
          </a:p>
          <a:p>
            <a:r>
              <a:rPr lang="en-US" sz="3600" dirty="0"/>
              <a:t>  Patient teaching</a:t>
            </a:r>
          </a:p>
        </p:txBody>
      </p:sp>
      <p:pic>
        <p:nvPicPr>
          <p:cNvPr id="5" name="Picture 4" descr="A logo with green circles and text&#10;&#10;Description automatically generated">
            <a:extLst>
              <a:ext uri="{FF2B5EF4-FFF2-40B4-BE49-F238E27FC236}">
                <a16:creationId xmlns:a16="http://schemas.microsoft.com/office/drawing/2014/main" id="{3C5ECF13-F151-B273-3085-FABA25D21B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839" y="5093110"/>
            <a:ext cx="1774183" cy="157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859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3219" y="0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Structure of our Sustainability Program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13219" y="1237129"/>
            <a:ext cx="10515600" cy="5785841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500" dirty="0"/>
              <a:t>Adopt environmental sustainability as a “Core Value”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500" dirty="0"/>
              <a:t>Large companies only: create an Environmental Sustainability Council (ESC)</a:t>
            </a:r>
          </a:p>
          <a:p>
            <a:pPr lvl="1"/>
            <a:r>
              <a:rPr lang="en-US" dirty="0"/>
              <a:t>  meets quarterly</a:t>
            </a:r>
          </a:p>
          <a:p>
            <a:pPr lvl="1"/>
            <a:r>
              <a:rPr lang="en-US" dirty="0"/>
              <a:t>  coordinates the Sustainability Program</a:t>
            </a:r>
          </a:p>
          <a:p>
            <a:pPr lvl="1"/>
            <a:r>
              <a:rPr lang="en-US" dirty="0"/>
              <a:t>  reports annually to our Board of Directors</a:t>
            </a:r>
          </a:p>
          <a:p>
            <a:pPr lvl="1"/>
            <a:r>
              <a:rPr lang="en-US" dirty="0"/>
              <a:t>  rewards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500" dirty="0"/>
              <a:t>A sustainability program at each clinical location</a:t>
            </a:r>
          </a:p>
          <a:p>
            <a:pPr lvl="1"/>
            <a:r>
              <a:rPr lang="en-US" dirty="0"/>
              <a:t> organized by the office or department manager </a:t>
            </a:r>
          </a:p>
          <a:p>
            <a:pPr lvl="1"/>
            <a:r>
              <a:rPr lang="en-US" dirty="0"/>
              <a:t> adds 5-10 minutes to a staff meeting every month</a:t>
            </a:r>
          </a:p>
          <a:p>
            <a:pPr lvl="1"/>
            <a:r>
              <a:rPr lang="en-US" dirty="0"/>
              <a:t> follow the script of My Green Doctor’s Meeting-by-Meeting Guide</a:t>
            </a:r>
          </a:p>
          <a:p>
            <a:pPr lvl="1"/>
            <a:r>
              <a:rPr lang="en-US" dirty="0"/>
              <a:t> a simple Green Meeting Notes Form is sent to the ESC or to </a:t>
            </a:r>
          </a:p>
          <a:p>
            <a:pPr marL="457200" lvl="1" indent="0">
              <a:buNone/>
            </a:pPr>
            <a:r>
              <a:rPr lang="en-US" dirty="0"/>
              <a:t>    My Green Doctor every month</a:t>
            </a:r>
          </a:p>
        </p:txBody>
      </p:sp>
      <p:pic>
        <p:nvPicPr>
          <p:cNvPr id="2" name="Picture 1" descr="A logo with green circles and text&#10;&#10;Description automatically generated">
            <a:extLst>
              <a:ext uri="{FF2B5EF4-FFF2-40B4-BE49-F238E27FC236}">
                <a16:creationId xmlns:a16="http://schemas.microsoft.com/office/drawing/2014/main" id="{7D742704-E65A-1C0F-933F-CDBA018F94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349" y="5097485"/>
            <a:ext cx="1774183" cy="157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348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133" y="1315214"/>
            <a:ext cx="11400326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        </a:t>
            </a:r>
            <a:r>
              <a:rPr lang="en-US" sz="5400" b="1" dirty="0">
                <a:latin typeface="+mn-lt"/>
              </a:rPr>
              <a:t>Responsibilities of Managers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  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24167" y="2041555"/>
            <a:ext cx="11250641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 </a:t>
            </a:r>
            <a:r>
              <a:rPr lang="en-US" sz="3200" dirty="0"/>
              <a:t>Managers are asked to oversee environmental sustainability for</a:t>
            </a:r>
          </a:p>
          <a:p>
            <a:pPr marL="0" indent="0">
              <a:buNone/>
            </a:pPr>
            <a:r>
              <a:rPr lang="en-US" sz="3200" dirty="0"/>
              <a:t>     to their clinical site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 Add five minutes of MGD to the staff meeting agenda monthly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 Use the My Green Doctor program as guidance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 Use My Green Doctor consultants as needed for help</a:t>
            </a:r>
          </a:p>
          <a:p>
            <a:pPr marL="0" indent="0">
              <a:buNone/>
            </a:pPr>
            <a:r>
              <a:rPr lang="en-US" sz="3200" dirty="0"/>
              <a:t>     sessions by phone or Zoom (generally 15-30 minutes)</a:t>
            </a:r>
          </a:p>
        </p:txBody>
      </p:sp>
      <p:pic>
        <p:nvPicPr>
          <p:cNvPr id="4" name="Picture 3" descr="A logo with green circles and text&#10;&#10;Description automatically generated">
            <a:extLst>
              <a:ext uri="{FF2B5EF4-FFF2-40B4-BE49-F238E27FC236}">
                <a16:creationId xmlns:a16="http://schemas.microsoft.com/office/drawing/2014/main" id="{079FD7BF-5693-38B0-D789-FF981E29BF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187" y="5243414"/>
            <a:ext cx="1604835" cy="1424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211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99535" y="190830"/>
            <a:ext cx="10154265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Responsibilities of Managers, continued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5418" y="853611"/>
            <a:ext cx="11224845" cy="53241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sz="3200" dirty="0"/>
              <a:t>Register at My Green Doctor (MGD):  www.MyGreenDoctor.org 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200" dirty="0"/>
              <a:t> Use the “Meeting-by-Meeting Guide” to direct each meeting: </a:t>
            </a:r>
          </a:p>
          <a:p>
            <a:pPr marL="0" lvl="0" indent="0">
              <a:buNone/>
            </a:pPr>
            <a:r>
              <a:rPr lang="en-US" sz="3200" dirty="0"/>
              <a:t>    nothing for the manager to study or prepare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200" dirty="0"/>
              <a:t> Encourage teamwork and staff leadership on specific projects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200" dirty="0"/>
              <a:t> For large groups: report quarterly to the Environmental Sustainability Committee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200" dirty="0"/>
              <a:t> Qualify in 6-9 months for Green Doctor Office Recognition</a:t>
            </a:r>
          </a:p>
          <a:p>
            <a:pPr marL="0" lvl="0" indent="0">
              <a:buNone/>
            </a:pPr>
            <a:r>
              <a:rPr lang="en-US" sz="3200" dirty="0"/>
              <a:t>    Certificate from MGD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2" name="Picture 1" descr="A logo with green circles and text&#10;&#10;Description automatically generated">
            <a:extLst>
              <a:ext uri="{FF2B5EF4-FFF2-40B4-BE49-F238E27FC236}">
                <a16:creationId xmlns:a16="http://schemas.microsoft.com/office/drawing/2014/main" id="{C299C07B-F3B4-2511-5236-45A6098469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839" y="5093110"/>
            <a:ext cx="1774183" cy="157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889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1279" y="190214"/>
            <a:ext cx="1083269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At Your Staff Meetings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48031" y="1515777"/>
            <a:ext cx="10991235" cy="55127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  </a:t>
            </a:r>
            <a:r>
              <a:rPr lang="en-US" sz="2800" dirty="0"/>
              <a:t>Add five minutes of </a:t>
            </a:r>
            <a:r>
              <a:rPr lang="en-US" dirty="0"/>
              <a:t>My Green Doctor</a:t>
            </a:r>
            <a:r>
              <a:rPr lang="en-US" sz="2800" dirty="0"/>
              <a:t> business to </a:t>
            </a:r>
            <a:r>
              <a:rPr lang="en-US" dirty="0"/>
              <a:t>the agenda monthly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These sessions can be led by the Office Manager or another leader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 Use the Meeting-by-Meeting Guide’s script for each session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Choose 1-2 Action Steps for the practice at each meeting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 Find at Leader for each Action Step.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/>
              <a:t>  Record your progress using the Green Meeting Notes Form at</a:t>
            </a:r>
          </a:p>
          <a:p>
            <a:pPr marL="0" lvl="0" indent="0">
              <a:buNone/>
            </a:pPr>
            <a:r>
              <a:rPr lang="en-US" dirty="0"/>
              <a:t>     MGD.org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 descr="A logo with green circles and text&#10;&#10;Description automatically generated">
            <a:extLst>
              <a:ext uri="{FF2B5EF4-FFF2-40B4-BE49-F238E27FC236}">
                <a16:creationId xmlns:a16="http://schemas.microsoft.com/office/drawing/2014/main" id="{50DAA522-8726-CEB0-8754-DB56F533A6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839" y="5093110"/>
            <a:ext cx="1774183" cy="157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263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4419</TotalTime>
  <Words>808</Words>
  <Application>Microsoft Office PowerPoint</Application>
  <PresentationFormat>Widescreen</PresentationFormat>
  <Paragraphs>111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Environmental Sustainability:                A Guide for Practice Managers </vt:lpstr>
      <vt:lpstr>An environmentally sustainable organization is one that:  </vt:lpstr>
      <vt:lpstr>Benefits of an  Environmental Sustainability Program   </vt:lpstr>
      <vt:lpstr>Why Use the My Green Doctor Program?</vt:lpstr>
      <vt:lpstr>Environmental Sustainability Topics</vt:lpstr>
      <vt:lpstr>Structure of our Sustainability Program</vt:lpstr>
      <vt:lpstr>        Responsibilities of Managers      </vt:lpstr>
      <vt:lpstr>Responsibilities of Managers, continued</vt:lpstr>
      <vt:lpstr>At Your Staff Meetings</vt:lpstr>
      <vt:lpstr>Green Doctor Office Recognition</vt:lpstr>
      <vt:lpstr>Success Story:   Escambia County  Department of Health (Florida, USA)</vt:lpstr>
      <vt:lpstr>Our Environmental Sustainability Program:   Summary for Managers          </vt:lpstr>
      <vt:lpstr>“Thank you for helping us create a healthier office and community!”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Sustainability as a Clinic “Core Value”?  June, 2015</dc:title>
  <dc:creator>Barbara Sharp</dc:creator>
  <cp:lastModifiedBy>Todd Sack</cp:lastModifiedBy>
  <cp:revision>59</cp:revision>
  <dcterms:created xsi:type="dcterms:W3CDTF">2015-06-01T01:53:36Z</dcterms:created>
  <dcterms:modified xsi:type="dcterms:W3CDTF">2024-11-06T06:25:36Z</dcterms:modified>
</cp:coreProperties>
</file>